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handoutMasterIdLst>
    <p:handoutMasterId r:id="rId22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8" r:id="rId12"/>
    <p:sldId id="279" r:id="rId13"/>
    <p:sldId id="277" r:id="rId14"/>
    <p:sldId id="280" r:id="rId15"/>
    <p:sldId id="281" r:id="rId16"/>
    <p:sldId id="282" r:id="rId17"/>
    <p:sldId id="276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87341" autoAdjust="0"/>
  </p:normalViewPr>
  <p:slideViewPr>
    <p:cSldViewPr snapToGrid="0" snapToObjects="1">
      <p:cViewPr varScale="1">
        <p:scale>
          <a:sx n="99" d="100"/>
          <a:sy n="99" d="100"/>
        </p:scale>
        <p:origin x="1310" y="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8291-0D32-4E58-9C38-7A823C54B641}" type="datetimeFigureOut">
              <a:rPr lang="nl-NL" smtClean="0"/>
              <a:t>16-1-2020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1B13-CC0E-41F6-AD57-89CCB9B39C2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7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 Verwijs naar het plan om enorm veel </a:t>
            </a:r>
            <a:r>
              <a:rPr lang="nl-NL" dirty="0" err="1"/>
              <a:t>API’s</a:t>
            </a:r>
            <a:r>
              <a:rPr lang="nl-NL" dirty="0"/>
              <a:t> te maken zodat we de data snel genoeg op zouden kunnen halen. Kan niet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r>
              <a:rPr lang="nl-NL" dirty="0">
                <a:sym typeface="Wingdings" panose="05000000000000000000" pitchFamily="2" charset="2"/>
              </a:rPr>
              <a:t> project down, naar 5x5 km </a:t>
            </a:r>
            <a:r>
              <a:rPr lang="nl-NL" dirty="0" err="1">
                <a:sym typeface="Wingdings" panose="05000000000000000000" pitchFamily="2" charset="2"/>
              </a:rPr>
              <a:t>grids</a:t>
            </a:r>
            <a:r>
              <a:rPr lang="nl-NL" dirty="0">
                <a:sym typeface="Wingdings" panose="05000000000000000000" pitchFamily="2" charset="2"/>
              </a:rPr>
              <a:t>. 35 uur run time dit leverde 19 miljoen data punten op en als we dit opsloegen in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kreeg je 1.5 G  dus naar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r>
              <a:rPr lang="nl-NL" dirty="0">
                <a:sym typeface="Wingdings" panose="05000000000000000000" pitchFamily="2" charset="2"/>
              </a:rPr>
              <a:t> omgezet. Echter zat nog veel onzin zoals een datapunt met datum als 2073 dus dat moest eruit, dan krijg je uiteindelijk dit.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534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data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77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Mention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baseline of </a:t>
            </a:r>
            <a:r>
              <a:rPr lang="nl-NL" dirty="0" err="1"/>
              <a:t>segments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segment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race!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got</a:t>
            </a:r>
            <a:r>
              <a:rPr lang="nl-NL" dirty="0"/>
              <a:t> 180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6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44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Arial"/>
                <a:cs typeface="Arial"/>
              </a:rPr>
              <a:t>Strava</a:t>
            </a:r>
            <a:r>
              <a:rPr lang="en-US" sz="6000" dirty="0">
                <a:latin typeface="Arial"/>
                <a:cs typeface="Arial"/>
              </a:rPr>
              <a:t> &amp; </a:t>
            </a:r>
            <a:r>
              <a:rPr lang="en-US" sz="6000" dirty="0"/>
              <a:t>weather: </a:t>
            </a:r>
            <a:br>
              <a:rPr lang="en-US" sz="5000" dirty="0"/>
            </a:br>
            <a:r>
              <a:rPr lang="en-US" sz="5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162F0-ACC2-473F-9706-98882665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5834569-0B77-451F-B2FD-E7C89303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55" y="1291386"/>
            <a:ext cx="1510001" cy="213277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195286-5C78-4C6C-A9FA-4FFFE92C2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073" y="1291386"/>
            <a:ext cx="1510001" cy="213277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7ADA3D-FD03-4B03-A815-A98EC234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92" y="1325026"/>
            <a:ext cx="1510001" cy="213277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783FAEC-23B3-486E-A1B5-B810EA384A13}"/>
              </a:ext>
            </a:extLst>
          </p:cNvPr>
          <p:cNvSpPr txBox="1"/>
          <p:nvPr/>
        </p:nvSpPr>
        <p:spPr>
          <a:xfrm>
            <a:off x="1968285" y="3719593"/>
            <a:ext cx="671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35 </a:t>
            </a:r>
            <a:r>
              <a:rPr lang="nl-NL" dirty="0" err="1"/>
              <a:t>hours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19 </a:t>
            </a:r>
            <a:r>
              <a:rPr lang="nl-NL" dirty="0" err="1"/>
              <a:t>million</a:t>
            </a:r>
            <a:r>
              <a:rPr lang="nl-NL" dirty="0"/>
              <a:t> datapoints </a:t>
            </a:r>
            <a:r>
              <a:rPr lang="nl-NL" dirty="0">
                <a:sym typeface="Wingdings" panose="05000000000000000000" pitchFamily="2" charset="2"/>
              </a:rPr>
              <a:t> 1.5 GB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 175 MB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 1-1-2073?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3CF4A9C-E23F-4393-8FE5-49025B4C43E3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7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F3370-8CFF-40FE-BD7A-C93C4CD9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639FE0-D4CD-4F9A-88CB-01BCD1B4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Hier moet </a:t>
            </a:r>
            <a:r>
              <a:rPr lang="nl-NL" dirty="0" err="1"/>
              <a:t>filtered</a:t>
            </a:r>
            <a:r>
              <a:rPr lang="nl-NL" dirty="0"/>
              <a:t> data nadat er een </a:t>
            </a:r>
            <a:r>
              <a:rPr lang="nl-NL" dirty="0" err="1"/>
              <a:t>groupby</a:t>
            </a:r>
            <a:r>
              <a:rPr lang="nl-NL" dirty="0"/>
              <a:t> over is gegaan!!!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199E119-D373-4216-B816-5C6A2E112C5A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74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B0E146A-C416-4B14-92F6-83CB82C84E1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6CB80-7FE7-4FAE-9BAC-225D7E0F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AB2C74-3B02-4D88-8384-E7C494EA6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Define</a:t>
            </a:r>
            <a:r>
              <a:rPr lang="nl-NL" dirty="0"/>
              <a:t> baseline</a:t>
            </a:r>
          </a:p>
          <a:p>
            <a:r>
              <a:rPr lang="nl-NL" dirty="0"/>
              <a:t>Link </a:t>
            </a:r>
            <a:r>
              <a:rPr lang="nl-NL" dirty="0" err="1"/>
              <a:t>strava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00E8A0-B7A6-4076-AE1D-CCFE687F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03" y="2541238"/>
            <a:ext cx="2687502" cy="179166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4F3E53-1E3F-432F-AA11-B3182F1DF26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421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8B967-A44B-48F4-BFE1-4B27036E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2030278"/>
                <a:ext cx="7106464" cy="26559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2030278"/>
                <a:ext cx="7106464" cy="265599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F1AA15F7-9AB1-4375-9764-14974D51CED4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2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C6D7-E60A-4D42-8D37-AA0E8EB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AA72D5-44BD-40D3-B440-9F05B8C9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Set </a:t>
            </a:r>
            <a:r>
              <a:rPr lang="nl-NL" dirty="0" err="1"/>
              <a:t>weatherstation</a:t>
            </a:r>
            <a:r>
              <a:rPr lang="nl-NL" dirty="0"/>
              <a:t> per segment</a:t>
            </a:r>
          </a:p>
          <a:p>
            <a:r>
              <a:rPr lang="nl-NL" dirty="0"/>
              <a:t>Nog aanvullen met afbeelding van samenvoegen dataframes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E4F5A3F-F35E-449F-AFD6-13E8E88400C6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0426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1874A-6CE3-AB42-A65F-018E0C3D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r>
              <a:rPr lang="nl-NL" dirty="0"/>
              <a:t> Module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199" y="1200150"/>
            <a:ext cx="6914677" cy="348615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F49B76D-EB03-4B50-859A-3493B89790E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156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9EDF-9C88-41A8-8588-6B235ACC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update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82D3-A681-4EA6-99EA-0322764F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Weather module:</a:t>
            </a:r>
          </a:p>
          <a:p>
            <a:pPr lvl="1"/>
            <a:r>
              <a:rPr lang="en-US" dirty="0"/>
              <a:t>Works, weather scoring needs some refinement</a:t>
            </a:r>
          </a:p>
          <a:p>
            <a:r>
              <a:rPr lang="en-US" dirty="0" err="1"/>
              <a:t>Strava</a:t>
            </a:r>
            <a:r>
              <a:rPr lang="en-US" dirty="0"/>
              <a:t> module: </a:t>
            </a:r>
          </a:p>
          <a:p>
            <a:pPr lvl="1"/>
            <a:r>
              <a:rPr lang="en-US" dirty="0"/>
              <a:t>Too many requests</a:t>
            </a:r>
          </a:p>
          <a:p>
            <a:r>
              <a:rPr lang="nl-NL" dirty="0"/>
              <a:t>Analysis module:</a:t>
            </a:r>
          </a:p>
          <a:p>
            <a:pPr lvl="1"/>
            <a:r>
              <a:rPr lang="nl-NL" dirty="0" err="1"/>
              <a:t>Visualization</a:t>
            </a:r>
            <a:r>
              <a:rPr lang="nl-NL" dirty="0"/>
              <a:t> is </a:t>
            </a:r>
            <a:r>
              <a:rPr lang="nl-NL" dirty="0" err="1"/>
              <a:t>finished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6956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FB09-D7D0-449E-94F4-BF067D04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steps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836C-89AC-4201-BC9E-026A028F6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analysis module</a:t>
            </a:r>
          </a:p>
          <a:p>
            <a:r>
              <a:rPr lang="en-US" dirty="0"/>
              <a:t>Scrape!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103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en-US" dirty="0"/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120015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AFECABE-76B3-4719-8A41-A0827038ED8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6427255-9D44-4BE7-9BCD-1E48896493E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4A15732-409D-4232-BE05-7AE815B382C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Strava</a:t>
            </a:r>
            <a:r>
              <a:rPr lang="en-US" dirty="0"/>
              <a:t> users cycle</a:t>
            </a:r>
            <a:endParaRPr lang="nl-NL" dirty="0"/>
          </a:p>
        </p:txBody>
      </p:sp>
      <p:pic>
        <p:nvPicPr>
          <p:cNvPr id="8" name="Afbeelding 7" descr="Afbeelding met tekening, fiets&#10;&#10;Automatisch gegenereerde beschrijving">
            <a:extLst>
              <a:ext uri="{FF2B5EF4-FFF2-40B4-BE49-F238E27FC236}">
                <a16:creationId xmlns:a16="http://schemas.microsoft.com/office/drawing/2014/main" id="{2E0EB55D-0A5F-45D4-AD7F-1C98CA3E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77" y="2266922"/>
            <a:ext cx="2857500" cy="2419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5B38B69-8058-402E-B0AC-4607DB0FAC42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KNMI 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132BF2A-900B-41DF-A47F-69A6534356D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Strava</a:t>
            </a:r>
            <a:r>
              <a:rPr lang="en-US" dirty="0">
                <a:solidFill>
                  <a:schemeClr val="tx1"/>
                </a:solidFill>
              </a:rPr>
              <a:t>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5F10A14-9F51-4303-8CBA-76F06294910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BD93E02-D57C-4D82-AA4E-E92D5081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138694"/>
            <a:ext cx="6947277" cy="3450115"/>
          </a:xfrm>
          <a:prstGeom prst="rect">
            <a:avLst/>
          </a:prstGeom>
        </p:spPr>
      </p:pic>
      <p:sp>
        <p:nvSpPr>
          <p:cNvPr id="52" name="Tekstvak 51">
            <a:extLst>
              <a:ext uri="{FF2B5EF4-FFF2-40B4-BE49-F238E27FC236}">
                <a16:creationId xmlns:a16="http://schemas.microsoft.com/office/drawing/2014/main" id="{236EC380-23C7-4FBF-9BDF-3A945A92933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440</Words>
  <Application>Microsoft Office PowerPoint</Application>
  <PresentationFormat>Diavoorstelling (16:9)</PresentationFormat>
  <Paragraphs>249</Paragraphs>
  <Slides>18</Slides>
  <Notes>4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Tahoma</vt:lpstr>
      <vt:lpstr>Office Theme</vt:lpstr>
      <vt:lpstr>Custom Design</vt:lpstr>
      <vt:lpstr>Strava &amp; weather:  is there a correlation?</vt:lpstr>
      <vt:lpstr>Overview</vt:lpstr>
      <vt:lpstr>Intro to Strava</vt:lpstr>
      <vt:lpstr>PowerPoint-presentatie</vt:lpstr>
      <vt:lpstr>PowerPoint-presentatie</vt:lpstr>
      <vt:lpstr>Project Aim</vt:lpstr>
      <vt:lpstr>Constraints</vt:lpstr>
      <vt:lpstr>Design plan</vt:lpstr>
      <vt:lpstr>Strava Module</vt:lpstr>
      <vt:lpstr>Strava Module </vt:lpstr>
      <vt:lpstr>Strava Module</vt:lpstr>
      <vt:lpstr>Weather Module</vt:lpstr>
      <vt:lpstr>Analysis Module</vt:lpstr>
      <vt:lpstr>Analysis Module</vt:lpstr>
      <vt:lpstr>Analysis Module</vt:lpstr>
      <vt:lpstr>Visualization Module</vt:lpstr>
      <vt:lpstr>Implementation update</vt:lpstr>
      <vt:lpstr>Further steps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Pieter van Bentum</cp:lastModifiedBy>
  <cp:revision>46</cp:revision>
  <dcterms:created xsi:type="dcterms:W3CDTF">2015-07-09T11:57:30Z</dcterms:created>
  <dcterms:modified xsi:type="dcterms:W3CDTF">2020-01-16T10:21:11Z</dcterms:modified>
</cp:coreProperties>
</file>